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237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Cangaço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16075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cangaço foi um fenômeno social complexo que marcou a história do Nordeste brasileiro entre o final do século XIX e a década de 1940. Caracterizado pela presença de grupos armados que percorriam o sertão, o cangaço é alvo de debates e interpretações diversas, oscilando entre a visão de banditismo puro e a de um movimento de resistência social.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783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Origens e Contexto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raízes do cangaço estão profundamente ligadas às condições socioeconômicas da região. A concentração de terras nas mãos de poucos, a exploração dos trabalhadores rurais, a seca e a falta de assistência do Estado contribuíram para um cenário de desigualdade e violência. Nesse contexto, o cangaço surge como uma forma de reação a essa realidade.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Características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Grupos Armados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cangaceiros formavam bandos que se deslocavam pelo sertão, praticando assaltos, sequestros e outros crimes.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Liderança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671054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Figuras como Lampião, Maria Bonita, Corisco e Antônio Silvino se tornaram líderes emblemáticos do cangaço, exercendo poder e influência na região.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Violência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671054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violência era uma marca do cangaço, com relatos de assassinatos, torturas e saques.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Cultura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671054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cangaço também influenciou a cultura nordestina, com a criação de músicas, literatura de cordel e outras manifestações artísticas que retratam o tema.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0171"/>
            <a:ext cx="7018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Lampião, o Rei do Cangaço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6911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Virgulino Ferreira da Silva, conhecido como Lampião, foi o mais famoso líder cangaceiro do Nordeste brasileiro. Nascido em Serra Talhada, Pernambuco, ele liderou um bando que aterrorizou a região nas décadas de 1920 e 1930. Lampião era conhecido por sua crueldade e habilidade com armas, mas também era visto por alguns como um justiceiro social. Ele foi morto em uma emboscada em 1938, junto com sua companheira Maria Bonita e outros membros de seu bando.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65701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Debates e Interpretações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Banditismo Social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Alguns estudiosos defendem que o cangaço foi uma forma de banditismo social, em que os cangaceiros agiam como justiceiros, combatendo a opressão dos poderosos.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Crime Organizado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Outros argumentam que o cangaço era um movimento de crime organizado, com o objetivo de obter lucro através de atividades ilegais.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Complexidade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maioria dos historiadores concorda que o cangaço não pode ser reduzido a uma única interpretação, pois era um fenômeno complexo e multifacetado.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76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Legado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0670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cangaço deixou um legado controverso na história do Brasil. Por um lado, é visto como um símbolo de resistência e luta contra a injustiça. Por outro, é associado à violência e ao crime. O debate sobre o cangaço continua vivo, alimentado por diferentes perspectivas e interpretações.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51748"/>
            <a:ext cx="6244709" cy="41749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2025-03-27T23:52:20Z</dcterms:created>
  <dcterms:modified xsi:type="dcterms:W3CDTF">2025-03-27T23:52:20Z</dcterms:modified>
</cp:coreProperties>
</file>